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URORA_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B3A5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46320"/>
            <a:ext cx="9144000" cy="13716"/>
          </a:xfrm>
          <a:prstGeom prst="rect">
            <a:avLst/>
          </a:prstGeom>
          <a:solidFill>
            <a:srgbClr val="D9E1E8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4873752"/>
            <a:ext cx="3657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67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Aurora Dynamics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URORA_TITLE">
    <p:bg>
      <p:bgPr>
        <a:solidFill>
          <a:srgbClr val="1B3A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26280"/>
            <a:ext cx="9144000" cy="82296"/>
          </a:xfrm>
          <a:prstGeom prst="rect">
            <a:avLst/>
          </a:prstGeom>
          <a:solidFill>
            <a:srgbClr val="F2A900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14300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2A9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AURORA DYNAMICS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1508760"/>
            <a:ext cx="80467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Layout: Title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8D6E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Opening slide for proposals, QBRs, and executive pre-reads.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48640" y="397764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0A6B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Six-layout template demonstration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Index: six Aurora layouts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457200" y="932688"/>
            <a:ext cx="914400" cy="36576"/>
          </a:xfrm>
          <a:prstGeom prst="rect">
            <a:avLst/>
          </a:prstGeom>
          <a:solidFill>
            <a:srgbClr val="F2A90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188720"/>
            <a:ext cx="804672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Title — opening statement and audience context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Section — chapter divider with simple label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Content — one message with supporting bullets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Two-content — balanced comparison or before and after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Data — structured evidence with clear labels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Closing — commitment, next steps, and owner handoff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DF1F5"/>
          </a:solidFill>
          <a:ln/>
        </p:spPr>
      </p:sp>
      <p:sp>
        <p:nvSpPr>
          <p:cNvPr id="3" name="Shape 1"/>
          <p:cNvSpPr/>
          <p:nvPr/>
        </p:nvSpPr>
        <p:spPr>
          <a:xfrm>
            <a:off x="640080" y="1965960"/>
            <a:ext cx="822960" cy="45720"/>
          </a:xfrm>
          <a:prstGeom prst="rect">
            <a:avLst/>
          </a:prstGeom>
          <a:solidFill>
            <a:srgbClr val="F2A900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210312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2A9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Layout: Section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2377440"/>
            <a:ext cx="7863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 this slide to mark a clear change of topic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Layout: Content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457200" y="932688"/>
            <a:ext cx="914400" cy="36576"/>
          </a:xfrm>
          <a:prstGeom prst="rect">
            <a:avLst/>
          </a:prstGeom>
          <a:solidFill>
            <a:srgbClr val="F2A90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188720"/>
            <a:ext cx="804672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Lead with the decision or recommendation.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Keep supporting bullets to the facts needed for action.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 amber for one emphasis point, not every important word.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Put detailed evidence in notes or appendix material.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End with a named next step when the slide asks for action.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Layout: Two-content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914400" cy="36576"/>
          </a:xfrm>
          <a:prstGeom prst="rect">
            <a:avLst/>
          </a:prstGeom>
          <a:solidFill>
            <a:srgbClr val="F2A90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51560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 when two ideas need equal weight.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417320"/>
            <a:ext cx="3749040" cy="2560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Left content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Situation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Evidence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Customer implication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0" y="1051560"/>
            <a:ext cx="0" cy="3291840"/>
          </a:xfrm>
          <a:prstGeom prst="line">
            <a:avLst/>
          </a:prstGeom>
          <a:noFill/>
          <a:ln w="12700">
            <a:solidFill>
              <a:srgbClr val="D9E1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92040" y="1417320"/>
            <a:ext cx="3749040" cy="2560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Right content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Response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Recommendation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Next decision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Layout: Data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457200" y="932688"/>
            <a:ext cx="914400" cy="36576"/>
          </a:xfrm>
          <a:prstGeom prst="rect">
            <a:avLst/>
          </a:prstGeom>
          <a:solidFill>
            <a:srgbClr val="F2A900"/>
          </a:solidFill>
          <a:ln/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07008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Measure</a:t>
                      </a:r>
                      <a:endParaRPr lang="en-US" sz="11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Current</a:t>
                      </a:r>
                      <a:endParaRPr lang="en-US" sz="11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Target</a:t>
                      </a:r>
                      <a:endParaRPr lang="en-US" sz="11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5C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Availability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99.82%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99.9% monthly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Deployment progress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1,870 assets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3,200 assets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Countries complete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9 of 14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14 of 14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Q3 attainment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87%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100%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5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14300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A9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Layout: Closing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69164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See the failure before it happens.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7406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8D6E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 for final commitment, next steps, and a calm handoff to the account team.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39776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0A6B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Aurora Dynamics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7ba5c36-b7cf-4793-bbc2-bd5b3a9f95ca}" enabled="1" method="Privilege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Aurora Dynamics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Aurora slide template demonstration</dc:subject>
  <dc:creator>Aurora Dynamics</dc:creator>
  <cp:lastModifiedBy>Aurora Dynamics</cp:lastModifiedBy>
  <cp:revision>1</cp:revision>
  <dcterms:created xsi:type="dcterms:W3CDTF">2026-09-05T03:12:58Z</dcterms:created>
  <dcterms:modified xsi:type="dcterms:W3CDTF">2026-09-05T03:12:58Z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