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Architecture narrative: ingestion to queue to evaluation to delivery to notification.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Ingestion isolates site variability from the common platform flow.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Queue behavior is described operationally without hidden incident conclusions.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Evaluation remains audit-friendly and separate from notification routing.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Delivery layer note: consumer autoscaling.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Notification layer focuses on business communication and evidence retention.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Ownership model for operating reviews.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Runbook ownership aligns with the Project Northstar governance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Evidence design supports both customer and delivery-management reporting.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summary for architecture readers.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URORA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B3A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46320"/>
            <a:ext cx="9144000" cy="13716"/>
          </a:xfrm>
          <a:prstGeom prst="rect">
            <a:avLst/>
          </a:prstGeom>
          <a:solidFill>
            <a:srgbClr val="D9E1E8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4873752"/>
            <a:ext cx="36576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6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Dynamics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URORA_TITLE">
    <p:bg>
      <p:bgPr>
        <a:solidFill>
          <a:srgbClr val="1B3A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526280"/>
            <a:ext cx="9144000" cy="82296"/>
          </a:xfrm>
          <a:prstGeom prst="rect">
            <a:avLst/>
          </a:prstGeom>
          <a:solidFill>
            <a:srgbClr val="F2A90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14300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2A9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DYNAMICS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1508760"/>
            <a:ext cx="8046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Sentinel Architecture Overview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8D6E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Project Northstar reference deck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0A6B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Dynamics — Customer architecture briefing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F1F5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1965960"/>
            <a:ext cx="822960" cy="45720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103120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A9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" y="2377440"/>
            <a:ext cx="7863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Architecture principles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Design principles for Project Northstar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Separate data capture from downstream decisioning so site variation does not affect evaluation quality.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 durable queues between ingestion and evaluation to absorb normal operating bursts.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customer notification paths observable, testable, and owned through the service runbook.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Make evidence generation part of the delivery flow rather than a manual month-end activity.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Preserve country-level controls while giving Meridian Bank a consolidated operating view.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End-to-end pipeline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Ingestion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Queue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Evaluation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Delivery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Notification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Each stage has a clear service responsibility and a distinct control point for operations review.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Ingestion layer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Collects equipment telemetry from Meridian Bank operating environments into the Aurora Sentinel intake boundary.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Normalizes event shape before data reaches shared processing components.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Applies source validation so downstream evaluation receives complete and traceable records.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Captures intake health signals for operations review and delivery evidence.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Keeps country rollout differences outside the evaluation model.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Queue layer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Provides durable buffering between incoming telemetry and evaluation services.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Smooths bursts created by maintenance windows, local cutovers, and staged firmware updates.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Exposes backlog trend, age, and routing health to the operations dashboard.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Supports controlled replay when validation exceptions require corrected processing.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Keeps intake continuity independent from evaluation scheduling.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Evaluation layer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Runs Aurora Sentinel predictive rules and anomaly evaluation against normalized telemetry.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Adds model context, site metadata, and equipment criticality before creating alert candidates.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Separates evaluation outputs from customer notification timing so decisions remain auditable.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Publishes decision evidence for acceptance packs and service review.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Feeds consolidated reporting for Meridian Bank operations leaders.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Delivery layer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consumer autoscaling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Receives evaluated alert candidates and prepares them for the customer notification flow.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Applies routing policy, message shaping, and evidence attachment rules.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Reports delivery health to operations dashboards and customer service reviews.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Keeps the handoff observable so support teams can distinguish backlog, routing, and notification issues.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Notification layer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Sends customer-facing operational notifications through approved Meridian Bank channels.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Maintains status, retry, and acknowledgement evidence for service review.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Keeps message content aligned to the runbook used by Rajiv Menon and local operations teams.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Supports consolidated and country-level reporting views.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Feeds action follow-up when notification exceptions require delivery-team review.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Operational ownership by layer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07008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4572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Layer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Primary owner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Operational evidence</a:t>
                      </a:r>
                      <a:endParaRPr lang="en-US" sz="11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5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Ingestion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Aurora delivery team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Intake completeness and source validation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Queue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Aurora delivery team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Backlog trend and replay status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Evaluation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Aurora engineering team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Decision evidence and model context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Delivery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Aurora delivery team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Delivery health and route disposition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1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Notification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Meridian Bank operations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222222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Acknowledgement and follow-up status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Runbook and support model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Runbook separates symptom triage, customer communication, and engineering investigation.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Support Lead coordinates incident handling when alert flow deviates from expected behavior.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Delivery Manager owns customer-facing rollout risks and acceptance evidence.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Account Executive keeps executive messages aligned to status, value, and asks.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Customer operations owner confirms that local teams can sustain the process.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Evidence and reporting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Country-level deployment evidence rolls into a consolidated Meridian Bank service view.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Acceptance packs include telemetry validation, alert route verification, and operations handover.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Availability, deployment progress, firmware distribution, and action aging remain standard metrics.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Evidence is generated from operating controls rather than recreated for each review.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same facts support customer QBRs and internal governance.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B3A5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Architecture takeaways</a:t>
            </a:r>
            <a:endParaRPr lang="en-US" sz="2100" dirty="0"/>
          </a:p>
        </p:txBody>
      </p:sp>
      <p:sp>
        <p:nvSpPr>
          <p:cNvPr id="3" name="Shape 1"/>
          <p:cNvSpPr/>
          <p:nvPr/>
        </p:nvSpPr>
        <p:spPr>
          <a:xfrm>
            <a:off x="457200" y="932688"/>
            <a:ext cx="914400" cy="36576"/>
          </a:xfrm>
          <a:prstGeom prst="rect">
            <a:avLst/>
          </a:prstGeom>
          <a:solidFill>
            <a:srgbClr val="F2A900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188720"/>
            <a:ext cx="804672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pipeline design isolates country rollout complexity from core evaluation behavior.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Durable queueing and observable delivery controls support stable operations.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architecture gives Meridian Bank a practical handover path, not just a technical platform.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3 sequencing should preserve the operating model and avoid shortcuts that weaken evidence.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2222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Aurora Dynamics and Meridian Bank can govern the rollout using the same architectural control points.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737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A6673"/>
                </a:solidFill>
                <a:latin typeface="Segoe UI"/>
                <a:ea typeface="Segoe UI"/>
                <a:cs typeface="Segoe U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7ba5c36-b7cf-4793-bbc2-bd5b3a9f95ca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Aurora Dynamics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Project Northstar architecture overview</dc:subject>
  <dc:creator>Aurora Dynamics</dc:creator>
  <cp:lastModifiedBy>Aurora Dynamics</cp:lastModifiedBy>
  <cp:revision>1</cp:revision>
  <dcterms:created xsi:type="dcterms:W3CDTF">2026-09-05T03:15:12Z</dcterms:created>
  <dcterms:modified xsi:type="dcterms:W3CDTF">2026-09-05T03:15:12Z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